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4" roundtripDataSignature="AMtx7mh+iFczjB093u9vFUgJa7fQy0h9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892d681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f892d681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892d6810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f892d681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ervicegeneral/servicegeneral" TargetMode="External"/><Relationship Id="rId4" Type="http://schemas.openxmlformats.org/officeDocument/2006/relationships/hyperlink" Target="https://github.com/servicegeneral/servicegeneral" TargetMode="External"/><Relationship Id="rId5" Type="http://schemas.openxmlformats.org/officeDocument/2006/relationships/hyperlink" Target="https://github.com/servicegeneral/servicegeneral" TargetMode="External"/><Relationship Id="rId6" Type="http://schemas.openxmlformats.org/officeDocument/2006/relationships/hyperlink" Target="https://github.com/servicegeneral/servicegeneral/tree/main/servicegeneral-api" TargetMode="External"/><Relationship Id="rId7" Type="http://schemas.openxmlformats.org/officeDocument/2006/relationships/hyperlink" Target="https://github.com/servicegeneral/servicegeneral/tree/main/servicegeneral-ui" TargetMode="External"/><Relationship Id="rId8" Type="http://schemas.openxmlformats.org/officeDocument/2006/relationships/hyperlink" Target="https://github.com/servicegeneral/servicegeneral/tree/main/servicegeneral-dbscrip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60" name="Google Shape;60;p2"/>
          <p:cNvSpPr txBox="1"/>
          <p:nvPr>
            <p:ph idx="1" type="body"/>
          </p:nvPr>
        </p:nvSpPr>
        <p:spPr>
          <a:xfrm>
            <a:off x="311700" y="1152475"/>
            <a:ext cx="8520600" cy="3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This is the link of the project: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</a:t>
            </a:r>
            <a:r>
              <a:rPr lang="en" u="sng">
                <a:solidFill>
                  <a:schemeClr val="hlink"/>
                </a:solidFill>
                <a:hlinkClick r:id="rId5"/>
              </a:rPr>
              <a:t>/servicegeneral/servicegeneral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Location of the code: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https://github.com/servicegeneral/servicegeneral/tree/main/servicegeneral-api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https://github.com/servicegeneral/servicegeneral/tree/main/servicegeneral-ui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https://github.com/servicegeneral/servicegeneral/tree/main/servicegeneral-dbscripts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Github Code Screenshot and code samples</a:t>
            </a:r>
            <a:endParaRPr/>
          </a:p>
        </p:txBody>
      </p:sp>
      <p:pic>
        <p:nvPicPr>
          <p:cNvPr id="66" name="Google Shape;6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025" y="715150"/>
            <a:ext cx="7900150" cy="43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4" cy="474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6"/>
          <p:cNvPicPr preferRelativeResize="0"/>
          <p:nvPr/>
        </p:nvPicPr>
        <p:blipFill rotWithShape="1">
          <a:blip r:embed="rId3">
            <a:alphaModFix/>
          </a:blip>
          <a:srcRect b="55861" l="10823" r="9760" t="11932"/>
          <a:stretch/>
        </p:blipFill>
        <p:spPr>
          <a:xfrm>
            <a:off x="550800" y="618802"/>
            <a:ext cx="8112274" cy="3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892d68104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Deployment Procedure</a:t>
            </a:r>
            <a:endParaRPr/>
          </a:p>
        </p:txBody>
      </p:sp>
      <p:pic>
        <p:nvPicPr>
          <p:cNvPr id="87" name="Google Shape;87;gf892d6810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675" y="1084950"/>
            <a:ext cx="605536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f892d68104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0950" y="724125"/>
            <a:ext cx="6545874" cy="422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